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2" r:id="rId2"/>
    <p:sldMasterId id="2147483684" r:id="rId3"/>
  </p:sldMasterIdLst>
  <p:sldIdLst>
    <p:sldId id="296" r:id="rId4"/>
    <p:sldId id="330" r:id="rId5"/>
    <p:sldId id="306" r:id="rId6"/>
    <p:sldId id="314" r:id="rId7"/>
    <p:sldId id="316" r:id="rId8"/>
    <p:sldId id="319" r:id="rId9"/>
    <p:sldId id="320" r:id="rId10"/>
    <p:sldId id="322" r:id="rId11"/>
    <p:sldId id="329" r:id="rId12"/>
    <p:sldId id="331" r:id="rId13"/>
    <p:sldId id="334" r:id="rId14"/>
    <p:sldId id="345" r:id="rId15"/>
    <p:sldId id="346" r:id="rId16"/>
    <p:sldId id="347" r:id="rId17"/>
    <p:sldId id="348" r:id="rId18"/>
    <p:sldId id="349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265" r:id="rId29"/>
    <p:sldId id="257" r:id="rId30"/>
    <p:sldId id="258" r:id="rId31"/>
    <p:sldId id="344" r:id="rId32"/>
    <p:sldId id="260" r:id="rId33"/>
    <p:sldId id="261" r:id="rId34"/>
    <p:sldId id="267" r:id="rId35"/>
    <p:sldId id="268" r:id="rId36"/>
    <p:sldId id="269" r:id="rId37"/>
    <p:sldId id="270" r:id="rId38"/>
    <p:sldId id="271" r:id="rId39"/>
    <p:sldId id="272" r:id="rId40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1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3"/>
            <a:ext cx="1371600" cy="39010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3"/>
            <a:ext cx="4013200" cy="39010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1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7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1pPr>
            <a:lvl2pPr marL="304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00" indent="0">
              <a:buNone/>
              <a:defRPr sz="1070">
                <a:solidFill>
                  <a:schemeClr val="tx1">
                    <a:tint val="75000"/>
                  </a:schemeClr>
                </a:solidFill>
              </a:defRPr>
            </a:lvl3pPr>
            <a:lvl4pPr marL="9144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4pPr>
            <a:lvl5pPr marL="12192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5pPr>
            <a:lvl6pPr marL="15240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6pPr>
            <a:lvl7pPr marL="18288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7pPr>
            <a:lvl8pPr marL="21336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8pPr>
            <a:lvl9pPr marL="24384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066801"/>
            <a:ext cx="2692400" cy="3017308"/>
          </a:xfrm>
        </p:spPr>
        <p:txBody>
          <a:bodyPr/>
          <a:lstStyle>
            <a:lvl1pPr>
              <a:defRPr sz="1865"/>
            </a:lvl1pPr>
            <a:lvl2pPr>
              <a:defRPr sz="1600"/>
            </a:lvl2pPr>
            <a:lvl3pPr>
              <a:defRPr sz="133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1"/>
            <a:ext cx="2692400" cy="3017308"/>
          </a:xfrm>
        </p:spPr>
        <p:txBody>
          <a:bodyPr/>
          <a:lstStyle>
            <a:lvl1pPr>
              <a:defRPr sz="1865"/>
            </a:lvl1pPr>
            <a:lvl2pPr>
              <a:defRPr sz="1600"/>
            </a:lvl2pPr>
            <a:lvl3pPr>
              <a:defRPr sz="133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5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70" b="1"/>
            </a:lvl4pPr>
            <a:lvl5pPr marL="1219200" indent="0">
              <a:buNone/>
              <a:defRPr sz="1070" b="1"/>
            </a:lvl5pPr>
            <a:lvl6pPr marL="1524000" indent="0">
              <a:buNone/>
              <a:defRPr sz="1070" b="1"/>
            </a:lvl6pPr>
            <a:lvl7pPr marL="1828800" indent="0">
              <a:buNone/>
              <a:defRPr sz="1070" b="1"/>
            </a:lvl7pPr>
            <a:lvl8pPr marL="2133600" indent="0">
              <a:buNone/>
              <a:defRPr sz="1070" b="1"/>
            </a:lvl8pPr>
            <a:lvl9pPr marL="2438400" indent="0">
              <a:buNone/>
              <a:defRPr sz="10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5"/>
            </a:lvl2pPr>
            <a:lvl3pPr>
              <a:defRPr sz="1200"/>
            </a:lvl3pPr>
            <a:lvl4pPr>
              <a:defRPr sz="1070"/>
            </a:lvl4pPr>
            <a:lvl5pPr>
              <a:defRPr sz="1070"/>
            </a:lvl5pPr>
            <a:lvl6pPr>
              <a:defRPr sz="1070"/>
            </a:lvl6pPr>
            <a:lvl7pPr>
              <a:defRPr sz="1070"/>
            </a:lvl7pPr>
            <a:lvl8pPr>
              <a:defRPr sz="1070"/>
            </a:lvl8pPr>
            <a:lvl9pPr>
              <a:defRPr sz="10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5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70" b="1"/>
            </a:lvl4pPr>
            <a:lvl5pPr marL="1219200" indent="0">
              <a:buNone/>
              <a:defRPr sz="1070" b="1"/>
            </a:lvl5pPr>
            <a:lvl6pPr marL="1524000" indent="0">
              <a:buNone/>
              <a:defRPr sz="1070" b="1"/>
            </a:lvl6pPr>
            <a:lvl7pPr marL="1828800" indent="0">
              <a:buNone/>
              <a:defRPr sz="1070" b="1"/>
            </a:lvl7pPr>
            <a:lvl8pPr marL="2133600" indent="0">
              <a:buNone/>
              <a:defRPr sz="1070" b="1"/>
            </a:lvl8pPr>
            <a:lvl9pPr marL="2438400" indent="0">
              <a:buNone/>
              <a:defRPr sz="10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5"/>
            </a:lvl2pPr>
            <a:lvl3pPr>
              <a:defRPr sz="1200"/>
            </a:lvl3pPr>
            <a:lvl4pPr>
              <a:defRPr sz="1070"/>
            </a:lvl4pPr>
            <a:lvl5pPr>
              <a:defRPr sz="1070"/>
            </a:lvl5pPr>
            <a:lvl6pPr>
              <a:defRPr sz="1070"/>
            </a:lvl6pPr>
            <a:lvl7pPr>
              <a:defRPr sz="1070"/>
            </a:lvl7pPr>
            <a:lvl8pPr>
              <a:defRPr sz="1070"/>
            </a:lvl8pPr>
            <a:lvl9pPr>
              <a:defRPr sz="10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4" cy="3902075"/>
          </a:xfrm>
        </p:spPr>
        <p:txBody>
          <a:bodyPr/>
          <a:lstStyle>
            <a:lvl1pPr>
              <a:defRPr sz="2130"/>
            </a:lvl1pPr>
            <a:lvl2pPr>
              <a:defRPr sz="1865"/>
            </a:lvl2pPr>
            <a:lvl3pPr>
              <a:defRPr sz="1600"/>
            </a:lvl3pPr>
            <a:lvl4pPr>
              <a:defRPr sz="1335"/>
            </a:lvl4pPr>
            <a:lvl5pPr>
              <a:defRPr sz="1335"/>
            </a:lvl5pPr>
            <a:lvl6pPr>
              <a:defRPr sz="1335"/>
            </a:lvl6pPr>
            <a:lvl7pPr>
              <a:defRPr sz="1335"/>
            </a:lvl7pPr>
            <a:lvl8pPr>
              <a:defRPr sz="1335"/>
            </a:lvl8pPr>
            <a:lvl9pPr>
              <a:defRPr sz="13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5"/>
            </a:lvl1pPr>
            <a:lvl2pPr marL="304800" indent="0">
              <a:buNone/>
              <a:defRPr sz="800"/>
            </a:lvl2pPr>
            <a:lvl3pPr marL="609600" indent="0">
              <a:buNone/>
              <a:defRPr sz="665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6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6"/>
            <a:ext cx="3657600" cy="2743200"/>
          </a:xfrm>
        </p:spPr>
        <p:txBody>
          <a:bodyPr/>
          <a:lstStyle>
            <a:lvl1pPr marL="0" indent="0">
              <a:buNone/>
              <a:defRPr sz="2130"/>
            </a:lvl1pPr>
            <a:lvl2pPr marL="304800" indent="0">
              <a:buNone/>
              <a:defRPr sz="1865"/>
            </a:lvl2pPr>
            <a:lvl3pPr marL="609600" indent="0">
              <a:buNone/>
              <a:defRPr sz="1600"/>
            </a:lvl3pPr>
            <a:lvl4pPr marL="914400" indent="0">
              <a:buNone/>
              <a:defRPr sz="1335"/>
            </a:lvl4pPr>
            <a:lvl5pPr marL="1219200" indent="0">
              <a:buNone/>
              <a:defRPr sz="1335"/>
            </a:lvl5pPr>
            <a:lvl6pPr marL="1524000" indent="0">
              <a:buNone/>
              <a:defRPr sz="1335"/>
            </a:lvl6pPr>
            <a:lvl7pPr marL="1828800" indent="0">
              <a:buNone/>
              <a:defRPr sz="1335"/>
            </a:lvl7pPr>
            <a:lvl8pPr marL="2133600" indent="0">
              <a:buNone/>
              <a:defRPr sz="1335"/>
            </a:lvl8pPr>
            <a:lvl9pPr marL="2438400" indent="0">
              <a:buNone/>
              <a:defRPr sz="133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5"/>
            </a:lvl1pPr>
            <a:lvl2pPr marL="304800" indent="0">
              <a:buNone/>
              <a:defRPr sz="800"/>
            </a:lvl2pPr>
            <a:lvl3pPr marL="609600" indent="0">
              <a:buNone/>
              <a:defRPr sz="665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3"/>
            <a:ext cx="1371600" cy="39010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3"/>
            <a:ext cx="4013200" cy="39010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1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3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52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381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568" indent="0">
              <a:buNone/>
              <a:defRPr sz="1066">
                <a:solidFill>
                  <a:schemeClr val="tx1">
                    <a:tint val="75000"/>
                  </a:schemeClr>
                </a:solidFill>
              </a:defRPr>
            </a:lvl3pPr>
            <a:lvl4pPr marL="91435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13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3919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703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48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27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0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066801"/>
            <a:ext cx="2692400" cy="3017308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1"/>
            <a:ext cx="2692400" cy="3017308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865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84" indent="0">
              <a:buNone/>
              <a:defRPr sz="1333" b="1"/>
            </a:lvl2pPr>
            <a:lvl3pPr marL="609568" indent="0">
              <a:buNone/>
              <a:defRPr sz="1200" b="1"/>
            </a:lvl3pPr>
            <a:lvl4pPr marL="914351" indent="0">
              <a:buNone/>
              <a:defRPr sz="1066" b="1"/>
            </a:lvl4pPr>
            <a:lvl5pPr marL="1219136" indent="0">
              <a:buNone/>
              <a:defRPr sz="1066" b="1"/>
            </a:lvl5pPr>
            <a:lvl6pPr marL="1523919" indent="0">
              <a:buNone/>
              <a:defRPr sz="1066" b="1"/>
            </a:lvl6pPr>
            <a:lvl7pPr marL="1828703" indent="0">
              <a:buNone/>
              <a:defRPr sz="1066" b="1"/>
            </a:lvl7pPr>
            <a:lvl8pPr marL="2133487" indent="0">
              <a:buNone/>
              <a:defRPr sz="1066" b="1"/>
            </a:lvl8pPr>
            <a:lvl9pPr marL="243827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6"/>
            </a:lvl4pPr>
            <a:lvl5pPr>
              <a:defRPr sz="1066"/>
            </a:lvl5pPr>
            <a:lvl6pPr>
              <a:defRPr sz="1066"/>
            </a:lvl6pPr>
            <a:lvl7pPr>
              <a:defRPr sz="1066"/>
            </a:lvl7pPr>
            <a:lvl8pPr>
              <a:defRPr sz="1066"/>
            </a:lvl8pPr>
            <a:lvl9pPr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84" indent="0">
              <a:buNone/>
              <a:defRPr sz="1333" b="1"/>
            </a:lvl2pPr>
            <a:lvl3pPr marL="609568" indent="0">
              <a:buNone/>
              <a:defRPr sz="1200" b="1"/>
            </a:lvl3pPr>
            <a:lvl4pPr marL="914351" indent="0">
              <a:buNone/>
              <a:defRPr sz="1066" b="1"/>
            </a:lvl4pPr>
            <a:lvl5pPr marL="1219136" indent="0">
              <a:buNone/>
              <a:defRPr sz="1066" b="1"/>
            </a:lvl5pPr>
            <a:lvl6pPr marL="1523919" indent="0">
              <a:buNone/>
              <a:defRPr sz="1066" b="1"/>
            </a:lvl6pPr>
            <a:lvl7pPr marL="1828703" indent="0">
              <a:buNone/>
              <a:defRPr sz="1066" b="1"/>
            </a:lvl7pPr>
            <a:lvl8pPr marL="2133487" indent="0">
              <a:buNone/>
              <a:defRPr sz="1066" b="1"/>
            </a:lvl8pPr>
            <a:lvl9pPr marL="243827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6"/>
            </a:lvl4pPr>
            <a:lvl5pPr>
              <a:defRPr sz="1066"/>
            </a:lvl5pPr>
            <a:lvl6pPr>
              <a:defRPr sz="1066"/>
            </a:lvl6pPr>
            <a:lvl7pPr>
              <a:defRPr sz="1066"/>
            </a:lvl7pPr>
            <a:lvl8pPr>
              <a:defRPr sz="1066"/>
            </a:lvl8pPr>
            <a:lvl9pPr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60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5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3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1pPr>
            <a:lvl2pPr marL="304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0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9144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4pPr>
            <a:lvl5pPr marL="12192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5pPr>
            <a:lvl6pPr marL="15240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6pPr>
            <a:lvl7pPr marL="18288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7pPr>
            <a:lvl8pPr marL="21336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8pPr>
            <a:lvl9pPr marL="24384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4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784" indent="0">
              <a:buNone/>
              <a:defRPr sz="800"/>
            </a:lvl2pPr>
            <a:lvl3pPr marL="609568" indent="0">
              <a:buNone/>
              <a:defRPr sz="667"/>
            </a:lvl3pPr>
            <a:lvl4pPr marL="914351" indent="0">
              <a:buNone/>
              <a:defRPr sz="600"/>
            </a:lvl4pPr>
            <a:lvl5pPr marL="1219136" indent="0">
              <a:buNone/>
              <a:defRPr sz="600"/>
            </a:lvl5pPr>
            <a:lvl6pPr marL="1523919" indent="0">
              <a:buNone/>
              <a:defRPr sz="600"/>
            </a:lvl6pPr>
            <a:lvl7pPr marL="1828703" indent="0">
              <a:buNone/>
              <a:defRPr sz="600"/>
            </a:lvl7pPr>
            <a:lvl8pPr marL="2133487" indent="0">
              <a:buNone/>
              <a:defRPr sz="600"/>
            </a:lvl8pPr>
            <a:lvl9pPr marL="2438271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464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6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6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784" indent="0">
              <a:buNone/>
              <a:defRPr sz="1867"/>
            </a:lvl2pPr>
            <a:lvl3pPr marL="609568" indent="0">
              <a:buNone/>
              <a:defRPr sz="1600"/>
            </a:lvl3pPr>
            <a:lvl4pPr marL="914351" indent="0">
              <a:buNone/>
              <a:defRPr sz="1333"/>
            </a:lvl4pPr>
            <a:lvl5pPr marL="1219136" indent="0">
              <a:buNone/>
              <a:defRPr sz="1333"/>
            </a:lvl5pPr>
            <a:lvl6pPr marL="1523919" indent="0">
              <a:buNone/>
              <a:defRPr sz="1333"/>
            </a:lvl6pPr>
            <a:lvl7pPr marL="1828703" indent="0">
              <a:buNone/>
              <a:defRPr sz="1333"/>
            </a:lvl7pPr>
            <a:lvl8pPr marL="2133487" indent="0">
              <a:buNone/>
              <a:defRPr sz="1333"/>
            </a:lvl8pPr>
            <a:lvl9pPr marL="2438271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784" indent="0">
              <a:buNone/>
              <a:defRPr sz="800"/>
            </a:lvl2pPr>
            <a:lvl3pPr marL="609568" indent="0">
              <a:buNone/>
              <a:defRPr sz="667"/>
            </a:lvl3pPr>
            <a:lvl4pPr marL="914351" indent="0">
              <a:buNone/>
              <a:defRPr sz="600"/>
            </a:lvl4pPr>
            <a:lvl5pPr marL="1219136" indent="0">
              <a:buNone/>
              <a:defRPr sz="600"/>
            </a:lvl5pPr>
            <a:lvl6pPr marL="1523919" indent="0">
              <a:buNone/>
              <a:defRPr sz="600"/>
            </a:lvl6pPr>
            <a:lvl7pPr marL="1828703" indent="0">
              <a:buNone/>
              <a:defRPr sz="600"/>
            </a:lvl7pPr>
            <a:lvl8pPr marL="2133487" indent="0">
              <a:buNone/>
              <a:defRPr sz="600"/>
            </a:lvl8pPr>
            <a:lvl9pPr marL="2438271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106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568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3"/>
            <a:ext cx="1371600" cy="39010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3"/>
            <a:ext cx="4013200" cy="39010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066801"/>
            <a:ext cx="2692400" cy="3017308"/>
          </a:xfrm>
        </p:spPr>
        <p:txBody>
          <a:bodyPr/>
          <a:lstStyle>
            <a:lvl1pPr>
              <a:defRPr sz="1865"/>
            </a:lvl1pPr>
            <a:lvl2pPr>
              <a:defRPr sz="1600"/>
            </a:lvl2pPr>
            <a:lvl3pPr>
              <a:defRPr sz="133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1"/>
            <a:ext cx="2692400" cy="3017308"/>
          </a:xfrm>
        </p:spPr>
        <p:txBody>
          <a:bodyPr/>
          <a:lstStyle>
            <a:lvl1pPr>
              <a:defRPr sz="1865"/>
            </a:lvl1pPr>
            <a:lvl2pPr>
              <a:defRPr sz="1600"/>
            </a:lvl2pPr>
            <a:lvl3pPr>
              <a:defRPr sz="133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5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5" b="1"/>
            </a:lvl4pPr>
            <a:lvl5pPr marL="1219200" indent="0">
              <a:buNone/>
              <a:defRPr sz="1065" b="1"/>
            </a:lvl5pPr>
            <a:lvl6pPr marL="1524000" indent="0">
              <a:buNone/>
              <a:defRPr sz="1065" b="1"/>
            </a:lvl6pPr>
            <a:lvl7pPr marL="1828800" indent="0">
              <a:buNone/>
              <a:defRPr sz="1065" b="1"/>
            </a:lvl7pPr>
            <a:lvl8pPr marL="2133600" indent="0">
              <a:buNone/>
              <a:defRPr sz="1065" b="1"/>
            </a:lvl8pPr>
            <a:lvl9pPr marL="2438400" indent="0">
              <a:buNone/>
              <a:defRPr sz="106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5"/>
            </a:lvl2pPr>
            <a:lvl3pPr>
              <a:defRPr sz="1200"/>
            </a:lvl3pPr>
            <a:lvl4pPr>
              <a:defRPr sz="1065"/>
            </a:lvl4pPr>
            <a:lvl5pPr>
              <a:defRPr sz="1065"/>
            </a:lvl5pPr>
            <a:lvl6pPr>
              <a:defRPr sz="1065"/>
            </a:lvl6pPr>
            <a:lvl7pPr>
              <a:defRPr sz="1065"/>
            </a:lvl7pPr>
            <a:lvl8pPr>
              <a:defRPr sz="1065"/>
            </a:lvl8pPr>
            <a:lvl9pPr>
              <a:defRPr sz="10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5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5" b="1"/>
            </a:lvl4pPr>
            <a:lvl5pPr marL="1219200" indent="0">
              <a:buNone/>
              <a:defRPr sz="1065" b="1"/>
            </a:lvl5pPr>
            <a:lvl6pPr marL="1524000" indent="0">
              <a:buNone/>
              <a:defRPr sz="1065" b="1"/>
            </a:lvl6pPr>
            <a:lvl7pPr marL="1828800" indent="0">
              <a:buNone/>
              <a:defRPr sz="1065" b="1"/>
            </a:lvl7pPr>
            <a:lvl8pPr marL="2133600" indent="0">
              <a:buNone/>
              <a:defRPr sz="1065" b="1"/>
            </a:lvl8pPr>
            <a:lvl9pPr marL="2438400" indent="0">
              <a:buNone/>
              <a:defRPr sz="106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5"/>
            </a:lvl2pPr>
            <a:lvl3pPr>
              <a:defRPr sz="1200"/>
            </a:lvl3pPr>
            <a:lvl4pPr>
              <a:defRPr sz="1065"/>
            </a:lvl4pPr>
            <a:lvl5pPr>
              <a:defRPr sz="1065"/>
            </a:lvl5pPr>
            <a:lvl6pPr>
              <a:defRPr sz="1065"/>
            </a:lvl6pPr>
            <a:lvl7pPr>
              <a:defRPr sz="1065"/>
            </a:lvl7pPr>
            <a:lvl8pPr>
              <a:defRPr sz="1065"/>
            </a:lvl8pPr>
            <a:lvl9pPr>
              <a:defRPr sz="10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4" cy="3902075"/>
          </a:xfrm>
        </p:spPr>
        <p:txBody>
          <a:bodyPr/>
          <a:lstStyle>
            <a:lvl1pPr>
              <a:defRPr sz="2135"/>
            </a:lvl1pPr>
            <a:lvl2pPr>
              <a:defRPr sz="1865"/>
            </a:lvl2pPr>
            <a:lvl3pPr>
              <a:defRPr sz="1600"/>
            </a:lvl3pPr>
            <a:lvl4pPr>
              <a:defRPr sz="1335"/>
            </a:lvl4pPr>
            <a:lvl5pPr>
              <a:defRPr sz="1335"/>
            </a:lvl5pPr>
            <a:lvl6pPr>
              <a:defRPr sz="1335"/>
            </a:lvl6pPr>
            <a:lvl7pPr>
              <a:defRPr sz="1335"/>
            </a:lvl7pPr>
            <a:lvl8pPr>
              <a:defRPr sz="1335"/>
            </a:lvl8pPr>
            <a:lvl9pPr>
              <a:defRPr sz="13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5"/>
            </a:lvl1pPr>
            <a:lvl2pPr marL="304800" indent="0">
              <a:buNone/>
              <a:defRPr sz="800"/>
            </a:lvl2pPr>
            <a:lvl3pPr marL="609600" indent="0">
              <a:buNone/>
              <a:defRPr sz="665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6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6"/>
            <a:ext cx="3657600" cy="2743200"/>
          </a:xfrm>
        </p:spPr>
        <p:txBody>
          <a:bodyPr/>
          <a:lstStyle>
            <a:lvl1pPr marL="0" indent="0">
              <a:buNone/>
              <a:defRPr sz="2135"/>
            </a:lvl1pPr>
            <a:lvl2pPr marL="304800" indent="0">
              <a:buNone/>
              <a:defRPr sz="1865"/>
            </a:lvl2pPr>
            <a:lvl3pPr marL="609600" indent="0">
              <a:buNone/>
              <a:defRPr sz="1600"/>
            </a:lvl3pPr>
            <a:lvl4pPr marL="914400" indent="0">
              <a:buNone/>
              <a:defRPr sz="1335"/>
            </a:lvl4pPr>
            <a:lvl5pPr marL="1219200" indent="0">
              <a:buNone/>
              <a:defRPr sz="1335"/>
            </a:lvl5pPr>
            <a:lvl6pPr marL="1524000" indent="0">
              <a:buNone/>
              <a:defRPr sz="1335"/>
            </a:lvl6pPr>
            <a:lvl7pPr marL="1828800" indent="0">
              <a:buNone/>
              <a:defRPr sz="1335"/>
            </a:lvl7pPr>
            <a:lvl8pPr marL="2133600" indent="0">
              <a:buNone/>
              <a:defRPr sz="1335"/>
            </a:lvl8pPr>
            <a:lvl9pPr marL="2438400" indent="0">
              <a:buNone/>
              <a:defRPr sz="133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5"/>
            </a:lvl1pPr>
            <a:lvl2pPr marL="304800" indent="0">
              <a:buNone/>
              <a:defRPr sz="800"/>
            </a:lvl2pPr>
            <a:lvl3pPr marL="609600" indent="0">
              <a:buNone/>
              <a:defRPr sz="665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1"/>
            <a:ext cx="5486400" cy="301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00" rtl="0" eaLnBrk="1" latinLnBrk="0" hangingPunct="1">
        <a:spcBef>
          <a:spcPct val="0"/>
        </a:spcBef>
        <a:buNone/>
        <a:defRPr sz="29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495300" indent="-1905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5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»"/>
        <a:defRPr sz="1335" kern="1200">
          <a:solidFill>
            <a:schemeClr val="tx1"/>
          </a:solidFill>
          <a:latin typeface="+mn-lt"/>
          <a:ea typeface="+mn-ea"/>
          <a:cs typeface="+mn-cs"/>
        </a:defRPr>
      </a:lvl5pPr>
      <a:lvl6pPr marL="16764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6pPr>
      <a:lvl7pPr marL="19812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8pPr>
      <a:lvl9pPr marL="2590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1"/>
            <a:ext cx="5486400" cy="301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600" rtl="0" eaLnBrk="1" latinLnBrk="0" hangingPunct="1">
        <a:spcBef>
          <a:spcPct val="0"/>
        </a:spcBef>
        <a:buNone/>
        <a:defRPr sz="29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0" kern="1200">
          <a:solidFill>
            <a:schemeClr val="tx1"/>
          </a:solidFill>
          <a:latin typeface="+mn-lt"/>
          <a:ea typeface="+mn-ea"/>
          <a:cs typeface="+mn-cs"/>
        </a:defRPr>
      </a:lvl1pPr>
      <a:lvl2pPr marL="495300" indent="-1905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5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»"/>
        <a:defRPr sz="1335" kern="1200">
          <a:solidFill>
            <a:schemeClr val="tx1"/>
          </a:solidFill>
          <a:latin typeface="+mn-lt"/>
          <a:ea typeface="+mn-ea"/>
          <a:cs typeface="+mn-cs"/>
        </a:defRPr>
      </a:lvl5pPr>
      <a:lvl6pPr marL="16764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6pPr>
      <a:lvl7pPr marL="19812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8pPr>
      <a:lvl9pPr marL="2590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1"/>
            <a:ext cx="5486400" cy="301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5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68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609568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274" indent="-190490" algn="l" defTabSz="609568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1960" indent="-152392" algn="l" defTabSz="60956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744" indent="-152392" algn="l" defTabSz="609568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7" indent="-152392" algn="l" defTabSz="609568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311" indent="-152392" algn="l" defTabSz="60956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095" indent="-152392" algn="l" defTabSz="60956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5879" indent="-152392" algn="l" defTabSz="60956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663" indent="-152392" algn="l" defTabSz="60956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6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84" algn="l" defTabSz="60956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8" algn="l" defTabSz="60956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51" algn="l" defTabSz="60956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36" algn="l" defTabSz="60956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919" algn="l" defTabSz="60956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703" algn="l" defTabSz="60956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487" algn="l" defTabSz="60956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271" algn="l" defTabSz="60956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1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9.png"/><Relationship Id="rId5" Type="http://schemas.openxmlformats.org/officeDocument/2006/relationships/tags" Target="../tags/tag6.xml"/><Relationship Id="rId10" Type="http://schemas.openxmlformats.org/officeDocument/2006/relationships/image" Target="../media/image58.png"/><Relationship Id="rId4" Type="http://schemas.openxmlformats.org/officeDocument/2006/relationships/tags" Target="../tags/tag5.xml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7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65.png"/><Relationship Id="rId5" Type="http://schemas.openxmlformats.org/officeDocument/2006/relationships/tags" Target="../tags/tag12.xml"/><Relationship Id="rId10" Type="http://schemas.openxmlformats.org/officeDocument/2006/relationships/image" Target="../media/image64.png"/><Relationship Id="rId4" Type="http://schemas.openxmlformats.org/officeDocument/2006/relationships/tags" Target="../tags/tag11.xml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19532" y="729663"/>
            <a:ext cx="17131774" cy="38517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7138" y="1949887"/>
            <a:ext cx="7668812" cy="1420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568"/>
            <a:r>
              <a:rPr lang="en-US" sz="3078" dirty="0">
                <a:solidFill>
                  <a:srgbClr val="B9F200"/>
                </a:solidFill>
                <a:latin typeface="Calibri"/>
              </a:rPr>
              <a:t>INVESTIGATING FACTORS AFFECTING ROAD SAFETY AND SPER DEBT COLLECTION IN QUEENSLAND IN 2021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3265" y="523281"/>
            <a:ext cx="7125599" cy="24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568">
              <a:lnSpc>
                <a:spcPts val="2041"/>
              </a:lnSpc>
            </a:pPr>
            <a:r>
              <a:rPr lang="en-US" sz="1457" dirty="0">
                <a:solidFill>
                  <a:srgbClr val="FFFFFF"/>
                </a:solidFill>
                <a:latin typeface="Agrandir"/>
              </a:rPr>
              <a:t>GROUP 10 | DATA7001 | Trial Presentation | May, 2023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2282" y="5477245"/>
            <a:ext cx="3171094" cy="25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568">
              <a:lnSpc>
                <a:spcPts val="1906"/>
              </a:lnSpc>
              <a:spcBef>
                <a:spcPct val="0"/>
              </a:spcBef>
            </a:pPr>
            <a:r>
              <a:rPr lang="en-US" sz="2052" dirty="0">
                <a:solidFill>
                  <a:srgbClr val="B9F200"/>
                </a:solidFill>
                <a:latin typeface="Agrandir Bold"/>
              </a:rPr>
              <a:t>Presented By: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2282" y="5773486"/>
            <a:ext cx="5310804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568">
              <a:lnSpc>
                <a:spcPts val="1906"/>
              </a:lnSpc>
              <a:spcBef>
                <a:spcPct val="0"/>
              </a:spcBef>
            </a:pPr>
            <a:r>
              <a:rPr lang="en-US" sz="1796" dirty="0">
                <a:solidFill>
                  <a:srgbClr val="FFFFFF"/>
                </a:solidFill>
                <a:latin typeface="Agrandir"/>
              </a:rPr>
              <a:t>Nihlahtuzzahra | </a:t>
            </a:r>
            <a:r>
              <a:rPr lang="en-US" sz="1796" dirty="0" err="1">
                <a:solidFill>
                  <a:srgbClr val="FFFFFF"/>
                </a:solidFill>
                <a:latin typeface="Agrandir"/>
              </a:rPr>
              <a:t>Jenlarp</a:t>
            </a:r>
            <a:r>
              <a:rPr lang="en-US" sz="1796" dirty="0">
                <a:solidFill>
                  <a:srgbClr val="FFFFFF"/>
                </a:solidFill>
                <a:latin typeface="Agrandir"/>
              </a:rPr>
              <a:t> </a:t>
            </a:r>
            <a:r>
              <a:rPr lang="en-US" sz="1796" dirty="0" err="1">
                <a:solidFill>
                  <a:srgbClr val="FFFFFF"/>
                </a:solidFill>
                <a:latin typeface="Agrandir"/>
              </a:rPr>
              <a:t>Wattanakul</a:t>
            </a:r>
            <a:r>
              <a:rPr lang="en-US" sz="1796" dirty="0">
                <a:solidFill>
                  <a:srgbClr val="FFFFFF"/>
                </a:solidFill>
                <a:latin typeface="Agrandir"/>
              </a:rPr>
              <a:t> |</a:t>
            </a:r>
            <a:r>
              <a:rPr lang="en-US" sz="1796" dirty="0" err="1">
                <a:solidFill>
                  <a:srgbClr val="FFFFFF"/>
                </a:solidFill>
                <a:latin typeface="Agrandir"/>
              </a:rPr>
              <a:t>Jin</a:t>
            </a:r>
            <a:r>
              <a:rPr lang="en-US" sz="1796" dirty="0">
                <a:solidFill>
                  <a:srgbClr val="FFFFFF"/>
                </a:solidFill>
                <a:latin typeface="Agrandir"/>
              </a:rPr>
              <a:t> Chai </a:t>
            </a:r>
          </a:p>
          <a:p>
            <a:pPr defTabSz="609568">
              <a:lnSpc>
                <a:spcPts val="1906"/>
              </a:lnSpc>
              <a:spcBef>
                <a:spcPct val="0"/>
              </a:spcBef>
            </a:pPr>
            <a:r>
              <a:rPr lang="en-US" sz="1796" dirty="0" err="1">
                <a:solidFill>
                  <a:srgbClr val="FFFFFF"/>
                </a:solidFill>
                <a:latin typeface="Agrandir"/>
              </a:rPr>
              <a:t>Yifan</a:t>
            </a:r>
            <a:r>
              <a:rPr lang="en-US" sz="1796" dirty="0">
                <a:solidFill>
                  <a:srgbClr val="FFFFFF"/>
                </a:solidFill>
                <a:latin typeface="Agrandir"/>
              </a:rPr>
              <a:t> Zhang | Mansi Mohan </a:t>
            </a:r>
            <a:r>
              <a:rPr lang="en-US" sz="1796" dirty="0" err="1">
                <a:solidFill>
                  <a:srgbClr val="FFFFFF"/>
                </a:solidFill>
                <a:latin typeface="Agrandir"/>
              </a:rPr>
              <a:t>Darekar</a:t>
            </a:r>
            <a:r>
              <a:rPr lang="en-US" sz="1796" dirty="0">
                <a:solidFill>
                  <a:srgbClr val="FFFFFF"/>
                </a:solidFill>
                <a:latin typeface="Agrandir"/>
              </a:rPr>
              <a:t> | </a:t>
            </a:r>
            <a:r>
              <a:rPr lang="en-US" sz="1796" dirty="0" err="1">
                <a:solidFill>
                  <a:srgbClr val="FFFFFF"/>
                </a:solidFill>
                <a:latin typeface="Agrandir"/>
              </a:rPr>
              <a:t>Yusi</a:t>
            </a:r>
            <a:r>
              <a:rPr lang="en-US" sz="1796" dirty="0">
                <a:solidFill>
                  <a:srgbClr val="FFFFFF"/>
                </a:solidFill>
                <a:latin typeface="Agrandir"/>
              </a:rPr>
              <a:t> Cheng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8005" y="5600612"/>
            <a:ext cx="3171094" cy="23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568">
              <a:lnSpc>
                <a:spcPts val="1906"/>
              </a:lnSpc>
              <a:spcBef>
                <a:spcPct val="0"/>
              </a:spcBef>
            </a:pPr>
            <a:r>
              <a:rPr lang="en-US" sz="1466" dirty="0">
                <a:solidFill>
                  <a:srgbClr val="B9F200"/>
                </a:solidFill>
                <a:latin typeface="Agrandir Bold"/>
              </a:rPr>
              <a:t>Presented To: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58005" y="5892354"/>
            <a:ext cx="3171094" cy="23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568">
              <a:lnSpc>
                <a:spcPts val="1906"/>
              </a:lnSpc>
              <a:spcBef>
                <a:spcPct val="0"/>
              </a:spcBef>
            </a:pPr>
            <a:r>
              <a:rPr lang="en-US" sz="1466" dirty="0">
                <a:solidFill>
                  <a:srgbClr val="FFFFFF"/>
                </a:solidFill>
                <a:latin typeface="Agrandir"/>
              </a:rPr>
              <a:t>Joel Mackenzie and Xin Guo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0707929" y="6153125"/>
            <a:ext cx="1096987" cy="2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00">
              <a:lnSpc>
                <a:spcPts val="1760"/>
              </a:lnSpc>
              <a:defRPr/>
            </a:pPr>
            <a:r>
              <a:rPr lang="en-US" sz="1760">
                <a:solidFill>
                  <a:srgbClr val="FFFFFF"/>
                </a:solidFill>
                <a:latin typeface="Agrandir"/>
              </a:rPr>
              <a:t>06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754" y="888704"/>
            <a:ext cx="6937494" cy="147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710" indent="-219710" defTabSz="609600">
              <a:lnSpc>
                <a:spcPts val="2165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Is The Data Fit for Use?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54" y="1343339"/>
            <a:ext cx="6937494" cy="34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1.9. Year Consistency (Only use 2021)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9815" y="1633330"/>
            <a:ext cx="6937494" cy="34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Crash Factor Dataset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15" y="2105979"/>
            <a:ext cx="6847900" cy="1150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15" y="3601209"/>
            <a:ext cx="8551480" cy="18706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815" y="3293204"/>
            <a:ext cx="6937494" cy="34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The Crash Dataset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754" y="888704"/>
            <a:ext cx="6937494" cy="147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710" indent="-219710" defTabSz="609600">
              <a:lnSpc>
                <a:spcPts val="2165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Is The Data Fit for Use?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7147"/>
          <a:stretch>
            <a:fillRect/>
          </a:stretch>
        </p:blipFill>
        <p:spPr>
          <a:xfrm>
            <a:off x="783812" y="1905030"/>
            <a:ext cx="4988921" cy="26068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9015" y="1388794"/>
            <a:ext cx="6937494" cy="34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1.10 Merging 4 datasets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84" y="1905030"/>
            <a:ext cx="5058016" cy="27977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000" y="1449454"/>
            <a:ext cx="6937494" cy="34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1.11 Data Transformations Factor of Crash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754" y="888704"/>
            <a:ext cx="6937494" cy="90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 Making The Data Confess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2.1 Exploration for  top five areas with the highest number of crashes throughout the year 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54" y="1572473"/>
            <a:ext cx="3841636" cy="2289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91" y="1574436"/>
            <a:ext cx="5009420" cy="2287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81" y="3980706"/>
            <a:ext cx="3904981" cy="17805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163" y="3980706"/>
            <a:ext cx="3833911" cy="18174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775" y="3980706"/>
            <a:ext cx="3259296" cy="22163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754" y="888704"/>
            <a:ext cx="6937494" cy="90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 Making The Data Confess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2.1 Exploration for factors that contributed to the crashes severity in top 5 Local Government Areas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1638312"/>
            <a:ext cx="3885535" cy="19479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925" y="1638311"/>
            <a:ext cx="3968150" cy="19479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471" y="1649862"/>
            <a:ext cx="3885535" cy="19248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66" y="3726080"/>
            <a:ext cx="3943563" cy="19245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754" y="888704"/>
            <a:ext cx="6937494" cy="11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 Making The Data Confess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2.2 Factors that contributed to the severity of the crashes in the top 5 Local Police Regions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7" y="1594591"/>
            <a:ext cx="4793770" cy="2173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735" y="1594591"/>
            <a:ext cx="4793771" cy="2195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42" y="3905170"/>
            <a:ext cx="4790405" cy="21219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736" y="3905170"/>
            <a:ext cx="4790406" cy="21219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754" y="888704"/>
            <a:ext cx="6937494" cy="90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 Making The Data Confess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2.3. Association strength between factors of crash to the crash severity in all areas and in top 5 crash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80" y="1612742"/>
            <a:ext cx="4239170" cy="2251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32" y="1612742"/>
            <a:ext cx="4239172" cy="22513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1930" y="4118488"/>
            <a:ext cx="7645750" cy="34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B9F200"/>
                </a:solidFill>
                <a:latin typeface="Agrandir Bold"/>
              </a:rPr>
              <a:t>2.4. Association strength between involvement factors of crash to the crash severity in all areas and in top 5 crash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14" y="4463070"/>
            <a:ext cx="4449301" cy="22756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801" y="4463070"/>
            <a:ext cx="4239172" cy="22756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4667" y="554460"/>
            <a:ext cx="6937494" cy="11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 Making The Data Confess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2.5. Top 10 Offence Contributed to Number of Debts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1930" y="4118488"/>
            <a:ext cx="7645750" cy="34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B9F200"/>
                </a:solidFill>
                <a:latin typeface="Agrandir Bold"/>
              </a:rPr>
              <a:t>2.6. Top 10 Offence Contributed to Number of Outstanding Balance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24" y="4463070"/>
            <a:ext cx="4601984" cy="22015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9" y="1177921"/>
            <a:ext cx="4449845" cy="24692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20" y="4463070"/>
            <a:ext cx="4986055" cy="22663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08" y="1140618"/>
            <a:ext cx="5915765" cy="2469239"/>
          </a:xfrm>
          <a:prstGeom prst="rect">
            <a:avLst/>
          </a:prstGeom>
        </p:spPr>
      </p:pic>
      <p:pic>
        <p:nvPicPr>
          <p:cNvPr id="21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220" y="3660957"/>
            <a:ext cx="4111839" cy="7336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4667" y="554460"/>
            <a:ext cx="6937494" cy="11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 Making The Data Confess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2.7 Proportion of Offence Contributed to Outstanding Balance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1930" y="4118488"/>
            <a:ext cx="7645750" cy="34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B9F200"/>
                </a:solidFill>
                <a:latin typeface="Agrandir Bold"/>
              </a:rPr>
              <a:t>2.8 Correlations and Regression Analysis to Outstanding Balance</a:t>
            </a:r>
          </a:p>
        </p:txBody>
      </p:sp>
      <p:pic>
        <p:nvPicPr>
          <p:cNvPr id="3" name="图片 1" descr="图形用户界面, 文本, 应用程序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6" y="1226119"/>
            <a:ext cx="5274310" cy="26816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49" y="4693339"/>
            <a:ext cx="5274310" cy="13481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4667" y="554460"/>
            <a:ext cx="6937494" cy="11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 Making The Data Confess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2.9  Poisson Regression for Analyzing Involvement Factors to Count of Crashes 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7315" y="1641475"/>
            <a:ext cx="4869180" cy="13512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95120" y="5845175"/>
            <a:ext cx="8998585" cy="6934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97025" y="4980305"/>
            <a:ext cx="8997950" cy="6921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91125" y="1743710"/>
            <a:ext cx="6847205" cy="11461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95755" y="3225800"/>
            <a:ext cx="8997950" cy="7010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595755" y="4099560"/>
            <a:ext cx="8997950" cy="7080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4667" y="554460"/>
            <a:ext cx="6937494" cy="147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 Making The Data Confess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2.10 Poisson Regression for Analyzing Involvement Factors to Count of Casualties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 t="55338"/>
          <a:stretch>
            <a:fillRect/>
          </a:stretch>
        </p:blipFill>
        <p:spPr>
          <a:xfrm>
            <a:off x="5882640" y="1654175"/>
            <a:ext cx="6301740" cy="9512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b="45386"/>
          <a:stretch>
            <a:fillRect/>
          </a:stretch>
        </p:blipFill>
        <p:spPr>
          <a:xfrm>
            <a:off x="159385" y="1654175"/>
            <a:ext cx="5661025" cy="1045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11275" y="2957830"/>
            <a:ext cx="9569450" cy="730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11275" y="3877945"/>
            <a:ext cx="9568815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11275" y="4787900"/>
            <a:ext cx="9552940" cy="706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11275" y="5683885"/>
            <a:ext cx="9552940" cy="680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7910" y="2735330"/>
            <a:ext cx="9697990" cy="1364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00">
              <a:lnSpc>
                <a:spcPts val="5400"/>
              </a:lnSpc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 </a:t>
            </a:r>
          </a:p>
          <a:p>
            <a:pPr algn="ctr" defTabSz="609600">
              <a:lnSpc>
                <a:spcPts val="5400"/>
              </a:lnSpc>
            </a:pPr>
            <a:endParaRPr lang="en-US" sz="4500" dirty="0">
              <a:solidFill>
                <a:srgbClr val="B9F200"/>
              </a:solidFill>
              <a:latin typeface="Agrandir"/>
            </a:endParaRP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035006" y="1733362"/>
            <a:ext cx="17131774" cy="2143052"/>
          </a:xfrm>
          <a:prstGeom prst="rect">
            <a:avLst/>
          </a:prstGeom>
        </p:spPr>
      </p:pic>
      <p:pic>
        <p:nvPicPr>
          <p:cNvPr id="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-8103958" y="2148990"/>
            <a:ext cx="17131774" cy="21430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5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98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"/>
                <a:ea typeface="+mn-ea"/>
                <a:cs typeface="+mn-cs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E6A47E8-74C1-BBC3-646C-6DA5C9FF9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6" y="1034104"/>
            <a:ext cx="6439580" cy="5539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8E11EE-C2DD-0512-8F8F-2192510BB891}"/>
              </a:ext>
            </a:extLst>
          </p:cNvPr>
          <p:cNvSpPr txBox="1"/>
          <p:nvPr/>
        </p:nvSpPr>
        <p:spPr>
          <a:xfrm>
            <a:off x="447416" y="689522"/>
            <a:ext cx="7645750" cy="34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216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 Bold"/>
                <a:ea typeface="+mn-ea"/>
                <a:cs typeface="+mn-cs"/>
              </a:rPr>
              <a:t>2.11 Plotting Scatter graph: Comparing Crash Location and Camera Location</a:t>
            </a:r>
          </a:p>
        </p:txBody>
      </p:sp>
    </p:spTree>
    <p:extLst>
      <p:ext uri="{BB962C8B-B14F-4D97-AF65-F5344CB8AC3E}">
        <p14:creationId xmlns:p14="http://schemas.microsoft.com/office/powerpoint/2010/main" val="3116126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5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98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"/>
                <a:ea typeface="+mn-ea"/>
                <a:cs typeface="+mn-cs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9D4AC7B5-A1CF-DE40-4D2D-56D2FB220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9" y="1045209"/>
            <a:ext cx="8499197" cy="4031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A4646-8A77-8107-2B1A-B256D00AD7B8}"/>
              </a:ext>
            </a:extLst>
          </p:cNvPr>
          <p:cNvSpPr txBox="1"/>
          <p:nvPr/>
        </p:nvSpPr>
        <p:spPr>
          <a:xfrm>
            <a:off x="447416" y="689522"/>
            <a:ext cx="7645750" cy="34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216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 Bold"/>
                <a:ea typeface="+mn-ea"/>
                <a:cs typeface="+mn-cs"/>
              </a:rPr>
              <a:t>2.11 Plotting Scatter graph: Comparing Crash Location and Camera Location</a:t>
            </a:r>
          </a:p>
        </p:txBody>
      </p:sp>
    </p:spTree>
    <p:extLst>
      <p:ext uri="{BB962C8B-B14F-4D97-AF65-F5344CB8AC3E}">
        <p14:creationId xmlns:p14="http://schemas.microsoft.com/office/powerpoint/2010/main" val="344619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5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98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"/>
                <a:ea typeface="+mn-ea"/>
                <a:cs typeface="+mn-cs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7789E91-F540-DEAA-DA46-68790EF83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" y="1031601"/>
            <a:ext cx="7772400" cy="4863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CF206-A683-FBFC-33C3-1D17AEFDCBE5}"/>
              </a:ext>
            </a:extLst>
          </p:cNvPr>
          <p:cNvSpPr txBox="1"/>
          <p:nvPr/>
        </p:nvSpPr>
        <p:spPr>
          <a:xfrm>
            <a:off x="447416" y="689522"/>
            <a:ext cx="7645750" cy="34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216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 Bold"/>
                <a:ea typeface="+mn-ea"/>
                <a:cs typeface="+mn-cs"/>
              </a:rPr>
              <a:t>2.11 Plotting Scatter graph: Comparing Crash Location and Camera Location</a:t>
            </a:r>
          </a:p>
        </p:txBody>
      </p:sp>
    </p:spTree>
    <p:extLst>
      <p:ext uri="{BB962C8B-B14F-4D97-AF65-F5344CB8AC3E}">
        <p14:creationId xmlns:p14="http://schemas.microsoft.com/office/powerpoint/2010/main" val="19272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5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98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"/>
                <a:ea typeface="+mn-ea"/>
                <a:cs typeface="+mn-cs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pic>
        <p:nvPicPr>
          <p:cNvPr id="5" name="Picture 4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130136C-1EC0-C287-88CD-70F0EC95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" y="1041145"/>
            <a:ext cx="7772400" cy="4821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9C49F-37E9-C0D4-91AE-8D1ACE63BED0}"/>
              </a:ext>
            </a:extLst>
          </p:cNvPr>
          <p:cNvSpPr txBox="1"/>
          <p:nvPr/>
        </p:nvSpPr>
        <p:spPr>
          <a:xfrm>
            <a:off x="447416" y="689522"/>
            <a:ext cx="7645750" cy="34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216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 Bold"/>
                <a:ea typeface="+mn-ea"/>
                <a:cs typeface="+mn-cs"/>
              </a:rPr>
              <a:t>2.11 Plotting Scatter graph: Comparing Crash Location and Camera Location</a:t>
            </a:r>
          </a:p>
        </p:txBody>
      </p:sp>
    </p:spTree>
    <p:extLst>
      <p:ext uri="{BB962C8B-B14F-4D97-AF65-F5344CB8AC3E}">
        <p14:creationId xmlns:p14="http://schemas.microsoft.com/office/powerpoint/2010/main" val="991104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5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98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"/>
                <a:ea typeface="+mn-ea"/>
                <a:cs typeface="+mn-cs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pic>
        <p:nvPicPr>
          <p:cNvPr id="4" name="Picture 3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16E96060-1482-A12D-7D4F-D8CDC1E40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" y="1011318"/>
            <a:ext cx="7772400" cy="24176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D38B1-0F22-473D-5742-AF25C334E2FE}"/>
              </a:ext>
            </a:extLst>
          </p:cNvPr>
          <p:cNvSpPr txBox="1"/>
          <p:nvPr/>
        </p:nvSpPr>
        <p:spPr>
          <a:xfrm>
            <a:off x="447416" y="689522"/>
            <a:ext cx="7645750" cy="34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216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 Bold"/>
                <a:ea typeface="+mn-ea"/>
                <a:cs typeface="+mn-cs"/>
              </a:rPr>
              <a:t>2.11 Plotting Scatter graph: Comparing Crash Location and Camera Location</a:t>
            </a:r>
          </a:p>
        </p:txBody>
      </p:sp>
    </p:spTree>
    <p:extLst>
      <p:ext uri="{BB962C8B-B14F-4D97-AF65-F5344CB8AC3E}">
        <p14:creationId xmlns:p14="http://schemas.microsoft.com/office/powerpoint/2010/main" val="2166687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53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98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"/>
                <a:ea typeface="+mn-ea"/>
                <a:cs typeface="+mn-cs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11315FE0-002F-7680-92DA-9612ADB86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" y="1032302"/>
            <a:ext cx="7772400" cy="5586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68D563-0948-A405-38C9-4182E04E03A3}"/>
              </a:ext>
            </a:extLst>
          </p:cNvPr>
          <p:cNvSpPr txBox="1"/>
          <p:nvPr/>
        </p:nvSpPr>
        <p:spPr>
          <a:xfrm>
            <a:off x="447416" y="689522"/>
            <a:ext cx="7645750" cy="34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68" rtl="0" eaLnBrk="1" fontAlgn="auto" latinLnBrk="0" hangingPunct="1">
              <a:lnSpc>
                <a:spcPts val="216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9F200"/>
                </a:solidFill>
                <a:effectLst/>
                <a:uLnTx/>
                <a:uFillTx/>
                <a:latin typeface="Agrandir Bold"/>
                <a:ea typeface="+mn-ea"/>
                <a:cs typeface="+mn-cs"/>
              </a:rPr>
              <a:t>2.11 Plotting Scatter graph: Comparing Crash Location and Camera Location</a:t>
            </a:r>
          </a:p>
        </p:txBody>
      </p:sp>
    </p:spTree>
    <p:extLst>
      <p:ext uri="{BB962C8B-B14F-4D97-AF65-F5344CB8AC3E}">
        <p14:creationId xmlns:p14="http://schemas.microsoft.com/office/powerpoint/2010/main" val="3528651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0830" y="439866"/>
            <a:ext cx="103129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3370"/>
            <a:r>
              <a:rPr kumimoji="1" lang="en-AU" altLang="zh-CN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We used a Poisson regression model to fit the training data to see if there is a linear relationship between "Involving Drink Driving" / "Involving Driver Speed" / "Involving Fatigued Driver" / "Involving Defective Vehicle" and the total number of crashes ("</a:t>
            </a:r>
            <a:r>
              <a:rPr kumimoji="1" lang="en-AU" altLang="zh-CN" sz="2800" b="1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Count_Crashes</a:t>
            </a:r>
            <a:r>
              <a:rPr kumimoji="1" lang="en-AU" altLang="zh-CN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"). We output the model summary and fitting results. If the red line is a straight line, it means that in this model, the relationship between the dependent variable (Crash Count) and the independent variable can be described by a linear function. This means that the impact of a one-unit increase in each independent variable on the dependent variable is constant, i.e., this relationship is linear.</a:t>
            </a:r>
            <a:endParaRPr kumimoji="1" lang="zh-CN" altLang="en-US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664292" y="354119"/>
            <a:ext cx="289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3370"/>
            <a:r>
              <a:rPr kumimoji="1"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Count_crashes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with 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involving_drink_driving</a:t>
            </a:r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0" name="图片 9" descr="文本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3" y="207395"/>
            <a:ext cx="6438246" cy="4469525"/>
          </a:xfrm>
          <a:prstGeom prst="rect">
            <a:avLst/>
          </a:prstGeom>
        </p:spPr>
      </p:pic>
      <p:pic>
        <p:nvPicPr>
          <p:cNvPr id="12" name="图片 11" descr="图表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50" y="1000444"/>
            <a:ext cx="4797912" cy="45821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, 信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2" y="109334"/>
            <a:ext cx="7518330" cy="5410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09931" y="457236"/>
            <a:ext cx="242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3370"/>
            <a:r>
              <a:rPr kumimoji="1"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Count_crashes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with 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involving_driver_speed</a:t>
            </a:r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8" name="图片 7" descr="图表, 折线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06" y="1103561"/>
            <a:ext cx="4958883" cy="46508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, 信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3" y="33"/>
            <a:ext cx="7772328" cy="52856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88067" y="258760"/>
            <a:ext cx="354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3370"/>
            <a:r>
              <a:rPr kumimoji="1"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Count_crashes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with 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involving_fatigued_driver</a:t>
            </a:r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8" name="图片 7" descr="图表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913" y="1364124"/>
            <a:ext cx="4821403" cy="45887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0707929" y="6153125"/>
            <a:ext cx="1096987" cy="2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00">
              <a:lnSpc>
                <a:spcPts val="1760"/>
              </a:lnSpc>
              <a:defRPr/>
            </a:pPr>
            <a:r>
              <a:rPr lang="en-US" sz="1760">
                <a:solidFill>
                  <a:srgbClr val="FFFFFF"/>
                </a:solidFill>
                <a:latin typeface="Agrandir"/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250" y="765769"/>
            <a:ext cx="6937494" cy="90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710" indent="-219710" defTabSz="609600">
              <a:lnSpc>
                <a:spcPts val="2165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Is The Data Fit for Use?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1.1 Check for Completeness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30" y="1397040"/>
            <a:ext cx="5814741" cy="287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669" y="1412062"/>
            <a:ext cx="1814288" cy="2467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886" y="1397040"/>
            <a:ext cx="1808180" cy="19486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11" y="4453741"/>
            <a:ext cx="2498464" cy="904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9570" y="4453742"/>
            <a:ext cx="2211355" cy="6169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, 信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2" y="138823"/>
            <a:ext cx="7772328" cy="5120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32347" y="424571"/>
            <a:ext cx="3047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3370"/>
            <a:r>
              <a:rPr kumimoji="1"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Count_crashes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with </a:t>
            </a:r>
            <a:r>
              <a:rPr kumimoji="1"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involving_defective_vehicle</a:t>
            </a:r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8" name="图片 7" descr="图表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811" y="1317190"/>
            <a:ext cx="4917878" cy="46590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9" y="83488"/>
            <a:ext cx="7772328" cy="59491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60208" y="239516"/>
            <a:ext cx="359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3370"/>
            <a:r>
              <a:rPr kumimoji="1"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Count_crashes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with </a:t>
            </a:r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097476" y="825323"/>
          <a:ext cx="4740684" cy="1589005"/>
        </p:xfrm>
        <a:graphic>
          <a:graphicData uri="http://schemas.openxmlformats.org/drawingml/2006/table">
            <a:tbl>
              <a:tblPr/>
              <a:tblGrid>
                <a:gridCol w="118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5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900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A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Involving_Drink_Driving</a:t>
                      </a:r>
                      <a:endParaRPr kumimoji="1"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A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Involving_Driver_Speed</a:t>
                      </a:r>
                      <a:endParaRPr kumimoji="1"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A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Involving_Fatigued_Driver</a:t>
                      </a:r>
                      <a:endParaRPr kumimoji="1"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A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Involving_Defective_Vehicle</a:t>
                      </a:r>
                      <a:endParaRPr kumimoji="1" lang="en-A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图片 12" descr="图表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47" y="1989602"/>
            <a:ext cx="4876755" cy="446780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4721" y="341405"/>
            <a:ext cx="1016803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93370"/>
            <a:r>
              <a:rPr kumimoji="1"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We used a Poisson regression model to fit the training data to investigate whether there is a linear relationship between the variables "Involving Drink Driving," "Involving Driver Speed," "Involving Fatigued Driver," "Involving Defective Vehicle," and the number of casualties (Count_All_Casualties) caused by car crashes. We then generated a model summary and fitted the model. If the red line is a straight line, it means that in this model, the relationship between the dependent variable (Crash Count_All_Casualties) and the independent variable</a:t>
            </a:r>
            <a:r>
              <a:rPr kumimoji="1" lang="en-US" altLang="zh-CN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can be described by a linear function. This also means that the effect of each unit increase in the independent variable on the dependent variable is constant, indicating a linear relationship.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" y="33"/>
            <a:ext cx="7772328" cy="49551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234" y="262868"/>
            <a:ext cx="5096710" cy="39921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44370" y="4693909"/>
            <a:ext cx="363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3370"/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Count all casualties with involving drink driving</a:t>
            </a:r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" y="97856"/>
            <a:ext cx="6693401" cy="4498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33" y="207583"/>
            <a:ext cx="5113701" cy="4498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89268" y="5205968"/>
            <a:ext cx="638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3370"/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Count all casualties with involving fatigued driver</a:t>
            </a:r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" y="33"/>
            <a:ext cx="7026126" cy="46451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559" y="390173"/>
            <a:ext cx="5475327" cy="45196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60221" y="5352270"/>
            <a:ext cx="665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3370"/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Count all casualties with involving driver speed</a:t>
            </a:r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" y="32"/>
            <a:ext cx="7024488" cy="4389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51" y="332514"/>
            <a:ext cx="4715619" cy="43890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74744" y="5303503"/>
            <a:ext cx="638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3370"/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Count all casualties with involving defective vehicle</a:t>
            </a:r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293370"/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" y="33"/>
            <a:ext cx="6461700" cy="4643473"/>
          </a:xfrm>
          <a:prstGeom prst="rect">
            <a:avLst/>
          </a:prstGeom>
        </p:spPr>
      </p:pic>
      <p:pic>
        <p:nvPicPr>
          <p:cNvPr id="8" name="图片 7" descr="图表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644" y="32"/>
            <a:ext cx="5232925" cy="480487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9105" y="5510765"/>
            <a:ext cx="7107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93370"/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Count all casualties with involving drink driving, involving fatigued driver, involving driver speed, involving defective vehicle</a:t>
            </a:r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293370"/>
            <a:endParaRPr kumimoji="1"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0707929" y="6153125"/>
            <a:ext cx="1096987" cy="2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00">
              <a:lnSpc>
                <a:spcPts val="1760"/>
              </a:lnSpc>
              <a:defRPr/>
            </a:pPr>
            <a:r>
              <a:rPr lang="en-US" sz="1760">
                <a:solidFill>
                  <a:srgbClr val="FFFFFF"/>
                </a:solidFill>
                <a:latin typeface="Agrandir"/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250" y="765769"/>
            <a:ext cx="6937494" cy="11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710" indent="-219710" defTabSz="609600">
              <a:lnSpc>
                <a:spcPts val="2165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Is The Data Fit for Use?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1.2 Check for Outliers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54" y="1397040"/>
            <a:ext cx="5644092" cy="3186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795" y="1393971"/>
            <a:ext cx="4160978" cy="32582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55" y="4814427"/>
            <a:ext cx="5890191" cy="13854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0707929" y="6153125"/>
            <a:ext cx="1096987" cy="2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00">
              <a:lnSpc>
                <a:spcPts val="1760"/>
              </a:lnSpc>
              <a:defRPr/>
            </a:pPr>
            <a:r>
              <a:rPr lang="en-US" sz="1760">
                <a:solidFill>
                  <a:srgbClr val="FFFFFF"/>
                </a:solidFill>
                <a:latin typeface="Agrandir"/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250" y="765769"/>
            <a:ext cx="6937494" cy="11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710" indent="-219710" defTabSz="609600">
              <a:lnSpc>
                <a:spcPts val="2165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Is The Data Fit for Use?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1.2 Check for Outliers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4" name="Picture 3" descr="Chart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49" y="3753579"/>
            <a:ext cx="2583267" cy="1937451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51" y="3785040"/>
            <a:ext cx="2632312" cy="1974234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5" y="1591719"/>
            <a:ext cx="2572857" cy="1929643"/>
          </a:xfrm>
          <a:prstGeom prst="rect">
            <a:avLst/>
          </a:prstGeom>
        </p:spPr>
      </p:pic>
      <p:pic>
        <p:nvPicPr>
          <p:cNvPr id="13" name="Picture 12" descr="Chart&#10;&#10;Description automatically generated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40" y="1589970"/>
            <a:ext cx="2572857" cy="1929643"/>
          </a:xfrm>
          <a:prstGeom prst="rect">
            <a:avLst/>
          </a:prstGeom>
        </p:spPr>
      </p:pic>
      <p:pic>
        <p:nvPicPr>
          <p:cNvPr id="16" name="Picture 15" descr="Chart&#10;&#10;Description automatically generated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97" y="1591719"/>
            <a:ext cx="2572857" cy="1929643"/>
          </a:xfrm>
          <a:prstGeom prst="rect">
            <a:avLst/>
          </a:prstGeom>
        </p:spPr>
      </p:pic>
      <p:pic>
        <p:nvPicPr>
          <p:cNvPr id="18" name="Picture 17" descr="Chart&#10;&#10;Description automatically generated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184" y="1580147"/>
            <a:ext cx="2572858" cy="1929643"/>
          </a:xfrm>
          <a:prstGeom prst="rect">
            <a:avLst/>
          </a:prstGeom>
        </p:spPr>
      </p:pic>
      <p:pic>
        <p:nvPicPr>
          <p:cNvPr id="20" name="Picture 19" descr="Chart&#10;&#10;Description automatically generated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5" y="3785040"/>
            <a:ext cx="2632312" cy="1974234"/>
          </a:xfrm>
          <a:prstGeom prst="rect">
            <a:avLst/>
          </a:prstGeom>
        </p:spPr>
      </p:pic>
      <p:pic>
        <p:nvPicPr>
          <p:cNvPr id="22" name="Picture 21" descr="Chart&#10;&#10;Description automatically generated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877" y="3778370"/>
            <a:ext cx="2583268" cy="19374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0707929" y="6153125"/>
            <a:ext cx="1096987" cy="2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00">
              <a:lnSpc>
                <a:spcPts val="1760"/>
              </a:lnSpc>
              <a:defRPr/>
            </a:pPr>
            <a:r>
              <a:rPr lang="en-US" sz="1760">
                <a:solidFill>
                  <a:srgbClr val="FFFFFF"/>
                </a:solidFill>
                <a:latin typeface="Agrandir"/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9800" y="1028520"/>
            <a:ext cx="3232663" cy="11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1.4 Find the coordinate of road safety camera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14" y="1350860"/>
            <a:ext cx="4599862" cy="36469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14" y="4996683"/>
            <a:ext cx="4599862" cy="16804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0922" y="815406"/>
            <a:ext cx="6937494" cy="147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710" indent="-219710" defTabSz="609600">
              <a:lnSpc>
                <a:spcPts val="2165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Is The Data Fit for Use?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1.3 Find the coordinate of mobile speed camera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382" y="1350859"/>
            <a:ext cx="4202796" cy="35613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2382" y="4905310"/>
            <a:ext cx="4202795" cy="15779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0707929" y="6153125"/>
            <a:ext cx="1096987" cy="2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00">
              <a:lnSpc>
                <a:spcPts val="1760"/>
              </a:lnSpc>
              <a:defRPr/>
            </a:pPr>
            <a:r>
              <a:rPr lang="en-US" sz="1760">
                <a:solidFill>
                  <a:srgbClr val="FFFFFF"/>
                </a:solidFill>
                <a:latin typeface="Agrandir"/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77953" y="1151520"/>
            <a:ext cx="3232663" cy="11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1.6 Checking the coordinate of crash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754" y="888704"/>
            <a:ext cx="6937494" cy="147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710" indent="-219710" defTabSz="609600">
              <a:lnSpc>
                <a:spcPts val="2165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Is The Data Fit for Use?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1.5 Checking the coordinate of camera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50" y="1535584"/>
            <a:ext cx="4754275" cy="3444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54" y="4238130"/>
            <a:ext cx="4776733" cy="14829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362" y="1535583"/>
            <a:ext cx="5143538" cy="37079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068" y="4533685"/>
            <a:ext cx="5143538" cy="11874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0707929" y="6153125"/>
            <a:ext cx="1096987" cy="2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00">
              <a:lnSpc>
                <a:spcPts val="1760"/>
              </a:lnSpc>
              <a:defRPr/>
            </a:pPr>
            <a:r>
              <a:rPr lang="en-US" sz="1760">
                <a:solidFill>
                  <a:srgbClr val="FFFFFF"/>
                </a:solidFill>
                <a:latin typeface="Agrandir"/>
              </a:rPr>
              <a:t>06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754" y="888704"/>
            <a:ext cx="6937494" cy="147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710" indent="-219710" defTabSz="609600">
              <a:lnSpc>
                <a:spcPts val="2165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Is The Data Fit for Use?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1.7 Finding the right camera location (located in Queensland)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53" y="1544462"/>
            <a:ext cx="5675925" cy="42397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30" y="26815"/>
            <a:ext cx="969799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5400"/>
              </a:lnSpc>
              <a:defRPr/>
            </a:pPr>
            <a:r>
              <a:rPr lang="en-US" sz="4500" dirty="0">
                <a:solidFill>
                  <a:srgbClr val="B9F200"/>
                </a:solidFill>
                <a:latin typeface="Agrandir"/>
              </a:rPr>
              <a:t>APPENDIX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35710" y="1687181"/>
            <a:ext cx="17131774" cy="2143052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0707929" y="6153125"/>
            <a:ext cx="1096987" cy="2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00">
              <a:lnSpc>
                <a:spcPts val="1760"/>
              </a:lnSpc>
              <a:defRPr/>
            </a:pPr>
            <a:r>
              <a:rPr lang="en-US" sz="1760">
                <a:solidFill>
                  <a:srgbClr val="FFFFFF"/>
                </a:solidFill>
                <a:latin typeface="Agrandir"/>
              </a:rPr>
              <a:t>06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754" y="888704"/>
            <a:ext cx="6937494" cy="147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710" indent="-219710" defTabSz="609600">
              <a:lnSpc>
                <a:spcPts val="2165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Is The Data Fit for Use?</a:t>
            </a: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  <a:p>
            <a:pPr defTabSz="609600">
              <a:lnSpc>
                <a:spcPts val="2165"/>
              </a:lnSpc>
              <a:spcBef>
                <a:spcPct val="0"/>
              </a:spcBef>
              <a:defRPr/>
            </a:pPr>
            <a:endParaRPr lang="en-US" sz="1155" dirty="0">
              <a:solidFill>
                <a:srgbClr val="B9F200"/>
              </a:solidFill>
              <a:latin typeface="Agrandir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54" y="1343339"/>
            <a:ext cx="6937494" cy="34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>
              <a:lnSpc>
                <a:spcPts val="2165"/>
              </a:lnSpc>
              <a:spcBef>
                <a:spcPct val="0"/>
              </a:spcBef>
            </a:pPr>
            <a:r>
              <a:rPr lang="en-US" sz="1155" dirty="0">
                <a:solidFill>
                  <a:srgbClr val="B9F200"/>
                </a:solidFill>
                <a:latin typeface="Agrandir Bold"/>
              </a:rPr>
              <a:t>1.8 Create consistency of ABS SA4 Areas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54" y="1766488"/>
            <a:ext cx="8551480" cy="272422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a4afdc7-bea6-417b-9d83-10f381e1a832"/>
  <p:tag name="COMMONDATA" val="eyJoZGlkIjoiYTEwMjM5MWNkNDQ3NzkxMTI5MmMwM2E4NjFiMjFiZ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080,&quot;width&quot;:1387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1362</Words>
  <Application>Microsoft Office PowerPoint</Application>
  <PresentationFormat>Widescreen</PresentationFormat>
  <Paragraphs>115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Agrandir</vt:lpstr>
      <vt:lpstr>Agrandir Bold</vt:lpstr>
      <vt:lpstr>Arial</vt:lpstr>
      <vt:lpstr>Calibri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Nihlah Nihla</dc:creator>
  <cp:lastModifiedBy>Nihlah Nihla</cp:lastModifiedBy>
  <cp:revision>30</cp:revision>
  <dcterms:created xsi:type="dcterms:W3CDTF">2023-05-03T11:14:00Z</dcterms:created>
  <dcterms:modified xsi:type="dcterms:W3CDTF">2023-05-04T11:35:30Z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0BF9D5A1E71D48F2B8E7505847479CB2_12</vt:lpwstr>
  </property>
  <property fmtid="{D5CDD505-2E9C-101B-9397-08002B2CF9AE}" pid="3" name="KSOProductBuildVer">
    <vt:lpwstr>2052-11.1.0.14036</vt:lpwstr>
  </property>
</Properties>
</file>